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3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95312"/>
            <a:ext cx="10363200" cy="4244622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03623"/>
            <a:ext cx="9144000" cy="2943577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5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49111"/>
            <a:ext cx="26289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9111"/>
            <a:ext cx="7734300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8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039537"/>
            <a:ext cx="10515600" cy="5071532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8159048"/>
            <a:ext cx="10515600" cy="2666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1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45556"/>
            <a:ext cx="51816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45556"/>
            <a:ext cx="51816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9114"/>
            <a:ext cx="105156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988734"/>
            <a:ext cx="5157787" cy="14647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453467"/>
            <a:ext cx="5157787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988734"/>
            <a:ext cx="5183188" cy="146473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453467"/>
            <a:ext cx="5183188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5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800"/>
            <a:ext cx="3932237" cy="2844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55425"/>
            <a:ext cx="6172200" cy="866422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3932237" cy="677615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800"/>
            <a:ext cx="3932237" cy="28448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55425"/>
            <a:ext cx="6172200" cy="866422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3932237" cy="677615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49114"/>
            <a:ext cx="105156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45556"/>
            <a:ext cx="105156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300181"/>
            <a:ext cx="2743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ABE1-3A75-47DE-987B-8545373A03D1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300181"/>
            <a:ext cx="41148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300181"/>
            <a:ext cx="2743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E3AF-09CB-43A4-A3E9-FAFD86A2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5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olorful background with white text&#10;&#10;Description automatically generated">
            <a:extLst>
              <a:ext uri="{FF2B5EF4-FFF2-40B4-BE49-F238E27FC236}">
                <a16:creationId xmlns:a16="http://schemas.microsoft.com/office/drawing/2014/main" id="{0F4B3A3C-92C4-D7B5-0C40-3A184CB75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5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Loughlin</dc:creator>
  <cp:lastModifiedBy>Sarah Loughlin</cp:lastModifiedBy>
  <cp:revision>5</cp:revision>
  <dcterms:created xsi:type="dcterms:W3CDTF">2022-03-29T16:35:44Z</dcterms:created>
  <dcterms:modified xsi:type="dcterms:W3CDTF">2024-04-17T16:41:20Z</dcterms:modified>
</cp:coreProperties>
</file>